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46E7-B56F-4075-B646-B8CBA2078BD1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module covers the following topics.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Computer Organization,</a:t>
            </a:r>
          </a:p>
          <a:p>
            <a:pPr lvl="1"/>
            <a:r>
              <a:rPr lang="en-US" dirty="0" smtClean="0"/>
              <a:t>Computer Architecture,</a:t>
            </a:r>
          </a:p>
          <a:p>
            <a:pPr lvl="1"/>
            <a:r>
              <a:rPr lang="en-US" dirty="0" smtClean="0"/>
              <a:t>Computer Hardware.</a:t>
            </a:r>
          </a:p>
          <a:p>
            <a:r>
              <a:rPr lang="en-US" dirty="0" smtClean="0"/>
              <a:t>Performance Metrics:</a:t>
            </a:r>
          </a:p>
          <a:p>
            <a:pPr lvl="1"/>
            <a:r>
              <a:rPr lang="en-US" dirty="0" smtClean="0"/>
              <a:t>Response Time, Throughput,</a:t>
            </a:r>
          </a:p>
          <a:p>
            <a:pPr lvl="1"/>
            <a:r>
              <a:rPr lang="en-US" dirty="0" smtClean="0"/>
              <a:t>Bandwidth,</a:t>
            </a:r>
          </a:p>
          <a:p>
            <a:pPr lvl="1"/>
            <a:r>
              <a:rPr lang="en-US" dirty="0" smtClean="0"/>
              <a:t>CPU Time,</a:t>
            </a:r>
          </a:p>
          <a:p>
            <a:pPr lvl="1"/>
            <a:r>
              <a:rPr lang="en-US" dirty="0" smtClean="0"/>
              <a:t>CPI (average clock cycles per instruction)</a:t>
            </a:r>
          </a:p>
          <a:p>
            <a:pPr lvl="1"/>
            <a:r>
              <a:rPr lang="en-US" dirty="0" smtClean="0"/>
              <a:t>Speed up, Efficiency,</a:t>
            </a:r>
          </a:p>
          <a:p>
            <a:pPr lvl="1"/>
            <a:r>
              <a:rPr lang="en-US" dirty="0" smtClean="0"/>
              <a:t>MIPS/MFLOP</a:t>
            </a:r>
          </a:p>
          <a:p>
            <a:pPr lvl="1"/>
            <a:r>
              <a:rPr lang="en-US" dirty="0" smtClean="0"/>
              <a:t>Power management</a:t>
            </a:r>
            <a:endParaRPr lang="en-US" dirty="0" smtClean="0"/>
          </a:p>
          <a:p>
            <a:r>
              <a:rPr lang="en-US" dirty="0" err="1" smtClean="0"/>
              <a:t>Amdahl’e</a:t>
            </a:r>
            <a:r>
              <a:rPr lang="en-US" dirty="0" smtClean="0"/>
              <a:t> law:</a:t>
            </a:r>
          </a:p>
          <a:p>
            <a:pPr lvl="1"/>
            <a:r>
              <a:rPr lang="en-US" dirty="0" smtClean="0"/>
              <a:t>Definition,</a:t>
            </a:r>
          </a:p>
          <a:p>
            <a:pPr lvl="1"/>
            <a:r>
              <a:rPr lang="en-US" dirty="0" smtClean="0"/>
              <a:t>Application</a:t>
            </a:r>
          </a:p>
          <a:p>
            <a:r>
              <a:rPr lang="en-US" dirty="0" smtClean="0"/>
              <a:t>How to improve the performance?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63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Module Glossary</vt:lpstr>
      <vt:lpstr>Module Glossary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Glossary</dc:title>
  <dc:creator>hurson</dc:creator>
  <cp:lastModifiedBy>Ali Hurson</cp:lastModifiedBy>
  <cp:revision>5</cp:revision>
  <dcterms:created xsi:type="dcterms:W3CDTF">2010-02-22T14:26:17Z</dcterms:created>
  <dcterms:modified xsi:type="dcterms:W3CDTF">2010-08-04T14:36:18Z</dcterms:modified>
</cp:coreProperties>
</file>