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fourth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to </a:t>
            </a:r>
            <a:r>
              <a:rPr lang="en-US" dirty="0" smtClean="0"/>
              <a:t>CS5803.module4</a:t>
            </a:r>
            <a:r>
              <a:rPr lang="en-US" dirty="0" smtClean="0"/>
              <a:t>) 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Access mode</a:t>
            </a:r>
          </a:p>
          <a:p>
            <a:r>
              <a:rPr lang="en-US" dirty="0" smtClean="0"/>
              <a:t>Address Addressable Memory</a:t>
            </a:r>
          </a:p>
          <a:p>
            <a:r>
              <a:rPr lang="en-US" dirty="0" smtClean="0"/>
              <a:t>Address Addressable Memory</a:t>
            </a:r>
          </a:p>
          <a:p>
            <a:r>
              <a:rPr lang="en-US" dirty="0" smtClean="0"/>
              <a:t>Random access memory</a:t>
            </a:r>
          </a:p>
          <a:p>
            <a:r>
              <a:rPr lang="en-US" dirty="0" smtClean="0"/>
              <a:t>Sequential access memory</a:t>
            </a:r>
          </a:p>
          <a:p>
            <a:r>
              <a:rPr lang="en-US" dirty="0" smtClean="0"/>
              <a:t>Direct access memory</a:t>
            </a:r>
          </a:p>
          <a:p>
            <a:r>
              <a:rPr lang="en-US" dirty="0" smtClean="0"/>
              <a:t>Seek Time</a:t>
            </a:r>
          </a:p>
          <a:p>
            <a:r>
              <a:rPr lang="en-US" dirty="0" smtClean="0"/>
              <a:t>Fixed </a:t>
            </a:r>
            <a:r>
              <a:rPr lang="en-US" smtClean="0"/>
              <a:t>Head Disk</a:t>
            </a:r>
            <a:endParaRPr lang="en-US" dirty="0" smtClean="0"/>
          </a:p>
          <a:p>
            <a:r>
              <a:rPr lang="en-US" dirty="0" smtClean="0"/>
              <a:t>Parallel Disk</a:t>
            </a:r>
          </a:p>
          <a:p>
            <a:r>
              <a:rPr lang="en-US" dirty="0" smtClean="0"/>
              <a:t>RAID</a:t>
            </a:r>
          </a:p>
          <a:p>
            <a:r>
              <a:rPr lang="en-US" dirty="0" smtClean="0"/>
              <a:t>Data Striping</a:t>
            </a:r>
          </a:p>
          <a:p>
            <a:r>
              <a:rPr lang="en-US" dirty="0" smtClean="0"/>
              <a:t>Redundancy</a:t>
            </a:r>
          </a:p>
          <a:p>
            <a:r>
              <a:rPr lang="en-US" dirty="0" smtClean="0">
                <a:sym typeface="Symbol"/>
              </a:rPr>
              <a:t>Different classes of RAID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Prerequisite Glossary</vt:lpstr>
      <vt:lpstr>Slide 2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</cp:lastModifiedBy>
  <cp:revision>24</cp:revision>
  <dcterms:created xsi:type="dcterms:W3CDTF">2010-02-11T15:57:18Z</dcterms:created>
  <dcterms:modified xsi:type="dcterms:W3CDTF">2014-08-13T01:20:25Z</dcterms:modified>
</cp:coreProperties>
</file>