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46E7-B56F-4075-B646-B8CBA2078BD1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module covers the following topics.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Associative memory</a:t>
            </a:r>
          </a:p>
          <a:p>
            <a:r>
              <a:rPr lang="en-US" dirty="0" smtClean="0"/>
              <a:t>Basic operations</a:t>
            </a:r>
          </a:p>
          <a:p>
            <a:r>
              <a:rPr lang="en-US" dirty="0" smtClean="0"/>
              <a:t>Advantages/disadvantages</a:t>
            </a:r>
          </a:p>
          <a:p>
            <a:r>
              <a:rPr lang="en-US" dirty="0" smtClean="0"/>
              <a:t>Different classes</a:t>
            </a:r>
          </a:p>
          <a:p>
            <a:r>
              <a:rPr lang="en-US" dirty="0" smtClean="0"/>
              <a:t>A sample hardware implementation</a:t>
            </a:r>
          </a:p>
          <a:p>
            <a:r>
              <a:rPr lang="en-US" smtClean="0"/>
              <a:t>A</a:t>
            </a:r>
            <a:r>
              <a:rPr lang="en-US" smtClean="0"/>
              <a:t>ssociative algorithms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Glossary</vt:lpstr>
      <vt:lpstr>Module Glossary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Glossary</dc:title>
  <dc:creator>hurson</dc:creator>
  <cp:lastModifiedBy>Ali Hurson</cp:lastModifiedBy>
  <cp:revision>7</cp:revision>
  <dcterms:created xsi:type="dcterms:W3CDTF">2010-02-22T14:26:17Z</dcterms:created>
  <dcterms:modified xsi:type="dcterms:W3CDTF">2010-06-10T13:17:20Z</dcterms:modified>
</cp:coreProperties>
</file>