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77F3-960A-41CB-92CA-927D5FA5AFF3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177F3-960A-41CB-92CA-927D5FA5AFF3}" type="datetimeFigureOut">
              <a:rPr lang="en-US" smtClean="0"/>
              <a:pPr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454A6-0B69-4180-89F3-3053F9BF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Prerequisite Glossary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You should be familiar with the following concepts as prerequisite to the fourth unit.</a:t>
            </a:r>
            <a:r>
              <a:rPr lang="en-US" dirty="0"/>
              <a:t> </a:t>
            </a:r>
            <a:r>
              <a:rPr lang="en-US" dirty="0" smtClean="0"/>
              <a:t>The list is meant to refresh your memory.</a:t>
            </a:r>
          </a:p>
          <a:p>
            <a:pPr algn="just"/>
            <a:r>
              <a:rPr lang="en-US" dirty="0" smtClean="0"/>
              <a:t>If you are not familiar with these concepts, then it is recommended to study the module (Background to CS301.module4) before you proceed further.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Modular/Functional </a:t>
            </a:r>
            <a:r>
              <a:rPr lang="en-US" dirty="0" smtClean="0"/>
              <a:t>ALU</a:t>
            </a:r>
          </a:p>
          <a:p>
            <a:r>
              <a:rPr lang="en-US" dirty="0" smtClean="0"/>
              <a:t>RISC and RISC barrier</a:t>
            </a:r>
            <a:endParaRPr lang="en-US" dirty="0" smtClean="0"/>
          </a:p>
          <a:p>
            <a:r>
              <a:rPr lang="en-US" dirty="0" smtClean="0"/>
              <a:t>Instruction Pipelining</a:t>
            </a:r>
            <a:endParaRPr lang="en-US" dirty="0" smtClean="0"/>
          </a:p>
          <a:p>
            <a:r>
              <a:rPr lang="en-US" smtClean="0"/>
              <a:t>CPI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62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Prerequisite Glossary</vt:lpstr>
      <vt:lpstr>Slide 2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Prerequisite Glossary</dc:title>
  <dc:creator>Ali Hurson</dc:creator>
  <cp:lastModifiedBy>Ali Hurson</cp:lastModifiedBy>
  <cp:revision>26</cp:revision>
  <dcterms:created xsi:type="dcterms:W3CDTF">2010-02-11T15:57:18Z</dcterms:created>
  <dcterms:modified xsi:type="dcterms:W3CDTF">2010-11-29T18:09:07Z</dcterms:modified>
</cp:coreProperties>
</file>