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43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177F3-960A-41CB-92CA-927D5FA5AFF3}" type="datetimeFigureOut">
              <a:rPr lang="en-US" smtClean="0"/>
              <a:pPr/>
              <a:t>8/12/2014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454A6-0B69-4180-89F3-3053F9BFD7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177F3-960A-41CB-92CA-927D5FA5AFF3}" type="datetimeFigureOut">
              <a:rPr lang="en-US" smtClean="0"/>
              <a:pPr/>
              <a:t>8/12/2014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454A6-0B69-4180-89F3-3053F9BFD7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177F3-960A-41CB-92CA-927D5FA5AFF3}" type="datetimeFigureOut">
              <a:rPr lang="en-US" smtClean="0"/>
              <a:pPr/>
              <a:t>8/12/2014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454A6-0B69-4180-89F3-3053F9BFD7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177F3-960A-41CB-92CA-927D5FA5AFF3}" type="datetimeFigureOut">
              <a:rPr lang="en-US" smtClean="0"/>
              <a:pPr/>
              <a:t>8/12/2014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454A6-0B69-4180-89F3-3053F9BFD7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177F3-960A-41CB-92CA-927D5FA5AFF3}" type="datetimeFigureOut">
              <a:rPr lang="en-US" smtClean="0"/>
              <a:pPr/>
              <a:t>8/12/2014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454A6-0B69-4180-89F3-3053F9BFD7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177F3-960A-41CB-92CA-927D5FA5AFF3}" type="datetimeFigureOut">
              <a:rPr lang="en-US" smtClean="0"/>
              <a:pPr/>
              <a:t>8/12/2014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454A6-0B69-4180-89F3-3053F9BFD7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177F3-960A-41CB-92CA-927D5FA5AFF3}" type="datetimeFigureOut">
              <a:rPr lang="en-US" smtClean="0"/>
              <a:pPr/>
              <a:t>8/12/2014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454A6-0B69-4180-89F3-3053F9BFD7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177F3-960A-41CB-92CA-927D5FA5AFF3}" type="datetimeFigureOut">
              <a:rPr lang="en-US" smtClean="0"/>
              <a:pPr/>
              <a:t>8/12/2014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454A6-0B69-4180-89F3-3053F9BFD7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177F3-960A-41CB-92CA-927D5FA5AFF3}" type="datetimeFigureOut">
              <a:rPr lang="en-US" smtClean="0"/>
              <a:pPr/>
              <a:t>8/12/2014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454A6-0B69-4180-89F3-3053F9BFD7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177F3-960A-41CB-92CA-927D5FA5AFF3}" type="datetimeFigureOut">
              <a:rPr lang="en-US" smtClean="0"/>
              <a:pPr/>
              <a:t>8/12/2014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454A6-0B69-4180-89F3-3053F9BFD7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177F3-960A-41CB-92CA-927D5FA5AFF3}" type="datetimeFigureOut">
              <a:rPr lang="en-US" smtClean="0"/>
              <a:pPr/>
              <a:t>8/12/2014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454A6-0B69-4180-89F3-3053F9BFD7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3177F3-960A-41CB-92CA-927D5FA5AFF3}" type="datetimeFigureOut">
              <a:rPr lang="en-US" smtClean="0"/>
              <a:pPr/>
              <a:t>8/12/2014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4454A6-0B69-4180-89F3-3053F9BFD7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Prerequisite Glossary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en-US" dirty="0" smtClean="0"/>
              <a:t>You should be familiar with the following concepts as prerequisite to the first unit.</a:t>
            </a:r>
            <a:r>
              <a:rPr lang="en-US" dirty="0"/>
              <a:t> </a:t>
            </a:r>
            <a:r>
              <a:rPr lang="en-US" dirty="0" smtClean="0"/>
              <a:t>The list is meant to refresh your memory.</a:t>
            </a:r>
          </a:p>
          <a:p>
            <a:pPr algn="just"/>
            <a:r>
              <a:rPr lang="en-US" dirty="0" smtClean="0"/>
              <a:t>If you are not familiar with these concepts, then it is recommended to study the module (Background to </a:t>
            </a:r>
            <a:r>
              <a:rPr lang="en-US" dirty="0" smtClean="0"/>
              <a:t>CS5803.module1</a:t>
            </a:r>
            <a:r>
              <a:rPr lang="en-US" dirty="0" smtClean="0"/>
              <a:t>) before you proceed further.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Prerequisite Glossary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US" dirty="0"/>
              <a:t>Combinational logic</a:t>
            </a:r>
          </a:p>
          <a:p>
            <a:r>
              <a:rPr lang="en-US" dirty="0"/>
              <a:t>Sequential logic </a:t>
            </a:r>
          </a:p>
          <a:p>
            <a:r>
              <a:rPr lang="en-US" dirty="0"/>
              <a:t>Computer</a:t>
            </a:r>
          </a:p>
          <a:p>
            <a:r>
              <a:rPr lang="en-US" dirty="0"/>
              <a:t>Arithmetic and Logic Unit (ALU)</a:t>
            </a:r>
          </a:p>
          <a:p>
            <a:r>
              <a:rPr lang="en-US" dirty="0"/>
              <a:t>Central Processing Unit (CPU)</a:t>
            </a:r>
          </a:p>
          <a:p>
            <a:r>
              <a:rPr lang="en-US" dirty="0"/>
              <a:t>Control Unit (CU)</a:t>
            </a:r>
          </a:p>
          <a:p>
            <a:r>
              <a:rPr lang="en-US" dirty="0"/>
              <a:t>Input/output Unit</a:t>
            </a:r>
          </a:p>
          <a:p>
            <a:r>
              <a:rPr lang="en-US" dirty="0"/>
              <a:t>Assembly Language</a:t>
            </a:r>
          </a:p>
          <a:p>
            <a:r>
              <a:rPr lang="en-US" dirty="0"/>
              <a:t>Assembly Instruction</a:t>
            </a:r>
          </a:p>
          <a:p>
            <a:r>
              <a:rPr lang="en-US" dirty="0">
                <a:sym typeface="Symbol"/>
              </a:rPr>
              <a:t></a:t>
            </a:r>
            <a:r>
              <a:rPr lang="en-US" dirty="0"/>
              <a:t> operation</a:t>
            </a:r>
          </a:p>
          <a:p>
            <a:r>
              <a:rPr lang="en-US" dirty="0"/>
              <a:t>Assembler</a:t>
            </a:r>
          </a:p>
          <a:p>
            <a:r>
              <a:rPr lang="en-US" dirty="0"/>
              <a:t>Translator</a:t>
            </a:r>
          </a:p>
          <a:p>
            <a:r>
              <a:rPr lang="en-US" dirty="0"/>
              <a:t>Compiler</a:t>
            </a:r>
          </a:p>
          <a:p>
            <a:r>
              <a:rPr lang="en-US" dirty="0"/>
              <a:t>Register Transfer Language (RTL)</a:t>
            </a:r>
          </a:p>
          <a:p>
            <a:r>
              <a:rPr lang="en-US" dirty="0"/>
              <a:t>Register Transfer Logic</a:t>
            </a:r>
          </a:p>
          <a:p>
            <a:r>
              <a:rPr lang="en-US" dirty="0"/>
              <a:t>Microprocessor</a:t>
            </a:r>
          </a:p>
          <a:p>
            <a:r>
              <a:rPr lang="en-US" dirty="0"/>
              <a:t>Embedded processor</a:t>
            </a:r>
          </a:p>
          <a:p>
            <a:r>
              <a:rPr lang="en-US" dirty="0"/>
              <a:t>Primary memory</a:t>
            </a:r>
          </a:p>
          <a:p>
            <a:r>
              <a:rPr lang="en-US" dirty="0"/>
              <a:t>Secondary memory</a:t>
            </a:r>
          </a:p>
          <a:p>
            <a:r>
              <a:rPr lang="en-US" dirty="0"/>
              <a:t>Instruction Cycle</a:t>
            </a:r>
          </a:p>
          <a:p>
            <a:pPr lvl="1"/>
            <a:r>
              <a:rPr lang="en-US" dirty="0"/>
              <a:t>Instruction Fetch Cycle</a:t>
            </a:r>
          </a:p>
          <a:p>
            <a:pPr lvl="1"/>
            <a:r>
              <a:rPr lang="en-US" dirty="0"/>
              <a:t>Instruction Execute Cycle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54666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Some Performance Metrics</a:t>
            </a:r>
          </a:p>
          <a:p>
            <a:pPr lvl="1"/>
            <a:r>
              <a:rPr lang="en-US" dirty="0" smtClean="0"/>
              <a:t>Response Time</a:t>
            </a:r>
          </a:p>
          <a:p>
            <a:pPr lvl="1"/>
            <a:r>
              <a:rPr lang="en-US" dirty="0" smtClean="0"/>
              <a:t>Throughput</a:t>
            </a:r>
          </a:p>
          <a:p>
            <a:pPr lvl="1"/>
            <a:r>
              <a:rPr lang="en-US" dirty="0" smtClean="0"/>
              <a:t>Performance</a:t>
            </a:r>
          </a:p>
          <a:p>
            <a:pPr lvl="1"/>
            <a:r>
              <a:rPr lang="en-US" dirty="0" smtClean="0"/>
              <a:t>MIPS</a:t>
            </a:r>
          </a:p>
          <a:p>
            <a:pPr lvl="1"/>
            <a:r>
              <a:rPr lang="en-US" dirty="0" smtClean="0"/>
              <a:t>MFLOP</a:t>
            </a:r>
          </a:p>
          <a:p>
            <a:pPr lvl="1"/>
            <a:r>
              <a:rPr lang="en-US" dirty="0" smtClean="0"/>
              <a:t>Average Execution Time</a:t>
            </a:r>
          </a:p>
          <a:p>
            <a:pPr lvl="1"/>
            <a:r>
              <a:rPr lang="en-US" dirty="0" smtClean="0"/>
              <a:t>Harmonic Mean</a:t>
            </a:r>
          </a:p>
          <a:p>
            <a:pPr lvl="1"/>
            <a:r>
              <a:rPr lang="en-US" dirty="0" smtClean="0"/>
              <a:t>Weighted Execution Time</a:t>
            </a:r>
          </a:p>
          <a:p>
            <a:pPr lvl="1"/>
            <a:r>
              <a:rPr lang="en-US" dirty="0" smtClean="0"/>
              <a:t>Weighted Harmonic Mean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b="1" dirty="0"/>
              <a:t>Prerequisite Glossary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909247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135</Words>
  <Application>Microsoft Office PowerPoint</Application>
  <PresentationFormat>On-screen Show (4:3)</PresentationFormat>
  <Paragraphs>37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Prerequisite Glossary</vt:lpstr>
      <vt:lpstr>Prerequisite Glossary</vt:lpstr>
      <vt:lpstr>Prerequisite Glossary</vt:lpstr>
    </vt:vector>
  </TitlesOfParts>
  <Company>Missouri S&amp;T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Prerequisite Glossary</dc:title>
  <dc:creator>Ali Hurson</dc:creator>
  <cp:lastModifiedBy>ali</cp:lastModifiedBy>
  <cp:revision>16</cp:revision>
  <dcterms:created xsi:type="dcterms:W3CDTF">2010-02-11T15:57:18Z</dcterms:created>
  <dcterms:modified xsi:type="dcterms:W3CDTF">2014-08-13T01:06:50Z</dcterms:modified>
</cp:coreProperties>
</file>