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5/20/2010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5/20/2010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5/20/2010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5/20/2010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5/20/2010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5/20/2010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5/20/2010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5/20/2010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5/20/2010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5/20/2010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5/20/2010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046E7-B56F-4075-B646-B8CBA2078BD1}" type="datetimeFigureOut">
              <a:rPr lang="en-US" smtClean="0"/>
              <a:pPr/>
              <a:t>5/20/2010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Module Glossary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This module covers the following topics.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Glossary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Major parameters needed to consider in the design of an ALU</a:t>
            </a:r>
          </a:p>
          <a:p>
            <a:r>
              <a:rPr lang="en-US" dirty="0" smtClean="0"/>
              <a:t>Serial/Parallel/Functional ALU</a:t>
            </a:r>
            <a:endParaRPr lang="en-US" dirty="0" smtClean="0"/>
          </a:p>
          <a:p>
            <a:r>
              <a:rPr lang="en-US" dirty="0" smtClean="0"/>
              <a:t>How to speed up a functional ALU</a:t>
            </a:r>
            <a:endParaRPr lang="en-US" dirty="0" smtClean="0"/>
          </a:p>
          <a:p>
            <a:r>
              <a:rPr lang="en-US" dirty="0" smtClean="0"/>
              <a:t>Fast Addition</a:t>
            </a:r>
          </a:p>
          <a:p>
            <a:pPr lvl="1"/>
            <a:r>
              <a:rPr lang="en-US" dirty="0" smtClean="0"/>
              <a:t>Carry </a:t>
            </a:r>
            <a:r>
              <a:rPr lang="en-US" dirty="0" err="1" smtClean="0"/>
              <a:t>Lookahead</a:t>
            </a:r>
            <a:endParaRPr lang="en-US" dirty="0" smtClean="0"/>
          </a:p>
          <a:p>
            <a:pPr lvl="1"/>
            <a:r>
              <a:rPr lang="en-US" dirty="0" smtClean="0"/>
              <a:t>Carry select</a:t>
            </a:r>
            <a:endParaRPr lang="en-US" dirty="0" smtClean="0"/>
          </a:p>
          <a:p>
            <a:r>
              <a:rPr lang="en-US" dirty="0" smtClean="0"/>
              <a:t>Fast Multiplication</a:t>
            </a:r>
          </a:p>
          <a:p>
            <a:pPr lvl="1"/>
            <a:r>
              <a:rPr lang="en-US" dirty="0" smtClean="0"/>
              <a:t>Booth’s Algorithm</a:t>
            </a:r>
          </a:p>
          <a:p>
            <a:pPr lvl="1"/>
            <a:r>
              <a:rPr lang="en-US" dirty="0" smtClean="0"/>
              <a:t>Reduction of Summands</a:t>
            </a:r>
          </a:p>
          <a:p>
            <a:pPr lvl="1"/>
            <a:r>
              <a:rPr lang="en-US" dirty="0" smtClean="0"/>
              <a:t>Iterative method</a:t>
            </a:r>
          </a:p>
          <a:p>
            <a:pPr lvl="1"/>
            <a:r>
              <a:rPr lang="en-US" dirty="0" err="1" smtClean="0"/>
              <a:t>Hurson’s</a:t>
            </a:r>
            <a:r>
              <a:rPr lang="en-US" dirty="0" smtClean="0"/>
              <a:t> Scheme</a:t>
            </a:r>
          </a:p>
          <a:p>
            <a:pPr lvl="1"/>
            <a:r>
              <a:rPr lang="en-US" dirty="0" smtClean="0"/>
              <a:t>Tree Adder</a:t>
            </a:r>
          </a:p>
          <a:p>
            <a:pPr lvl="1"/>
            <a:r>
              <a:rPr lang="en-US" dirty="0" smtClean="0"/>
              <a:t>Column Compression</a:t>
            </a:r>
            <a:endParaRPr lang="en-US" dirty="0" smtClean="0"/>
          </a:p>
          <a:p>
            <a:r>
              <a:rPr lang="en-US" dirty="0" smtClean="0"/>
              <a:t>Fast Division</a:t>
            </a:r>
          </a:p>
          <a:p>
            <a:pPr lvl="1"/>
            <a:r>
              <a:rPr lang="en-US" dirty="0" smtClean="0"/>
              <a:t>Restoring</a:t>
            </a:r>
          </a:p>
          <a:p>
            <a:pPr lvl="1"/>
            <a:r>
              <a:rPr lang="en-US" dirty="0" smtClean="0"/>
              <a:t>Non-restoring </a:t>
            </a:r>
          </a:p>
          <a:p>
            <a:pPr lvl="1"/>
            <a:r>
              <a:rPr lang="en-US" sz="3100" dirty="0" smtClean="0"/>
              <a:t>SRT method</a:t>
            </a:r>
          </a:p>
          <a:p>
            <a:pPr lvl="1"/>
            <a:r>
              <a:rPr lang="en-US" sz="3100" dirty="0" smtClean="0"/>
              <a:t>Divisor </a:t>
            </a:r>
            <a:r>
              <a:rPr lang="en-US" sz="3100" dirty="0" smtClean="0"/>
              <a:t>Reciprocation</a:t>
            </a:r>
          </a:p>
          <a:p>
            <a:pPr lvl="1"/>
            <a:r>
              <a:rPr lang="en-US" sz="3100" dirty="0" smtClean="0"/>
              <a:t>Multiplicative Division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62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Module Glossary</vt:lpstr>
      <vt:lpstr>Module Glossary</vt:lpstr>
    </vt:vector>
  </TitlesOfParts>
  <Company>Missouri S&amp;T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Glossary</dc:title>
  <dc:creator>hurson</dc:creator>
  <cp:lastModifiedBy>Ali Hurson</cp:lastModifiedBy>
  <cp:revision>6</cp:revision>
  <dcterms:created xsi:type="dcterms:W3CDTF">2010-02-22T14:26:17Z</dcterms:created>
  <dcterms:modified xsi:type="dcterms:W3CDTF">2010-05-20T18:11:28Z</dcterms:modified>
</cp:coreProperties>
</file>