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55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Prerequisite Glossary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n-US" dirty="0" smtClean="0"/>
              <a:t>You should be familiar with the following concepts as prerequisite to the second unit.</a:t>
            </a:r>
            <a:r>
              <a:rPr lang="en-US" dirty="0"/>
              <a:t> </a:t>
            </a:r>
            <a:r>
              <a:rPr lang="en-US" dirty="0" smtClean="0"/>
              <a:t>The list is meant to refresh your memory.</a:t>
            </a:r>
          </a:p>
          <a:p>
            <a:pPr algn="just"/>
            <a:r>
              <a:rPr lang="en-US" dirty="0" smtClean="0"/>
              <a:t>If you are not familiar with these concepts, then it is recommended to study the module (Background to </a:t>
            </a:r>
            <a:r>
              <a:rPr lang="en-US" dirty="0" smtClean="0"/>
              <a:t>CS5803.module3</a:t>
            </a:r>
            <a:r>
              <a:rPr lang="en-US" dirty="0" smtClean="0"/>
              <a:t>) before you proceed further.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Number representation</a:t>
            </a:r>
          </a:p>
          <a:p>
            <a:pPr lvl="1"/>
            <a:r>
              <a:rPr lang="en-US" dirty="0" smtClean="0"/>
              <a:t>Signed Magnitude numbers</a:t>
            </a:r>
          </a:p>
          <a:p>
            <a:pPr lvl="1"/>
            <a:r>
              <a:rPr lang="en-US" dirty="0" smtClean="0"/>
              <a:t>1s complement numbers</a:t>
            </a:r>
          </a:p>
          <a:p>
            <a:pPr lvl="1"/>
            <a:r>
              <a:rPr lang="en-US" dirty="0" smtClean="0"/>
              <a:t>2s complement numbers</a:t>
            </a:r>
          </a:p>
          <a:p>
            <a:pPr lvl="1"/>
            <a:r>
              <a:rPr lang="en-US" dirty="0" smtClean="0"/>
              <a:t>Floating point numbers</a:t>
            </a:r>
          </a:p>
          <a:p>
            <a:r>
              <a:rPr lang="en-US" dirty="0" smtClean="0"/>
              <a:t>Basic ALU design</a:t>
            </a:r>
          </a:p>
          <a:p>
            <a:pPr lvl="1"/>
            <a:r>
              <a:rPr lang="en-US" dirty="0" smtClean="0"/>
              <a:t>Serial/Parallel/Modular ALU</a:t>
            </a:r>
          </a:p>
          <a:p>
            <a:r>
              <a:rPr lang="en-US" dirty="0" smtClean="0"/>
              <a:t>Binary </a:t>
            </a:r>
            <a:r>
              <a:rPr lang="en-US" dirty="0" smtClean="0"/>
              <a:t>adder/</a:t>
            </a:r>
            <a:r>
              <a:rPr lang="en-US" dirty="0" err="1" smtClean="0"/>
              <a:t>subtractor</a:t>
            </a:r>
            <a:endParaRPr lang="en-US" dirty="0" smtClean="0"/>
          </a:p>
          <a:p>
            <a:r>
              <a:rPr lang="en-US" dirty="0" smtClean="0"/>
              <a:t>Basic multiplication</a:t>
            </a:r>
          </a:p>
          <a:p>
            <a:r>
              <a:rPr lang="en-US" dirty="0" smtClean="0"/>
              <a:t>Booth’s multiplication</a:t>
            </a:r>
          </a:p>
          <a:p>
            <a:r>
              <a:rPr lang="en-US" dirty="0" smtClean="0"/>
              <a:t>Basic division</a:t>
            </a:r>
          </a:p>
          <a:p>
            <a:pPr lvl="1"/>
            <a:r>
              <a:rPr lang="en-US" dirty="0" smtClean="0"/>
              <a:t>Divide overflow</a:t>
            </a:r>
          </a:p>
          <a:p>
            <a:pPr lvl="1"/>
            <a:r>
              <a:rPr lang="en-US" dirty="0" smtClean="0"/>
              <a:t>Restoring Method</a:t>
            </a:r>
          </a:p>
          <a:p>
            <a:pPr lvl="1"/>
            <a:r>
              <a:rPr lang="en-US" dirty="0" smtClean="0"/>
              <a:t>Non-restoring method</a:t>
            </a:r>
          </a:p>
          <a:p>
            <a:pPr lvl="1"/>
            <a:r>
              <a:rPr lang="en-US" dirty="0" smtClean="0"/>
              <a:t>Direct comparison</a:t>
            </a:r>
          </a:p>
          <a:p>
            <a:r>
              <a:rPr lang="en-US" dirty="0" smtClean="0"/>
              <a:t>Arithmetic operations on floating point numbers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94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Prerequisite Glossary</vt:lpstr>
      <vt:lpstr>Slide 2</vt:lpstr>
    </vt:vector>
  </TitlesOfParts>
  <Company>Missouri S&amp;T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Prerequisite Glossary</dc:title>
  <dc:creator>Ali Hurson</dc:creator>
  <cp:lastModifiedBy>ali</cp:lastModifiedBy>
  <cp:revision>26</cp:revision>
  <dcterms:created xsi:type="dcterms:W3CDTF">2010-02-11T15:57:18Z</dcterms:created>
  <dcterms:modified xsi:type="dcterms:W3CDTF">2014-08-13T01:17:07Z</dcterms:modified>
</cp:coreProperties>
</file>