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046E7-B56F-4075-B646-B8CBA2078BD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Glossary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module covers the following topics.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Glossary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Access Mode</a:t>
            </a:r>
          </a:p>
          <a:p>
            <a:pPr lvl="1"/>
            <a:r>
              <a:rPr lang="en-US" dirty="0" smtClean="0"/>
              <a:t>Address accessible Memory</a:t>
            </a:r>
          </a:p>
          <a:p>
            <a:pPr lvl="1"/>
            <a:r>
              <a:rPr lang="en-US" dirty="0" smtClean="0"/>
              <a:t>Content addressable memory</a:t>
            </a:r>
            <a:endParaRPr lang="en-US" dirty="0" smtClean="0"/>
          </a:p>
          <a:p>
            <a:r>
              <a:rPr lang="en-US" dirty="0" smtClean="0"/>
              <a:t>Access Gap</a:t>
            </a:r>
          </a:p>
          <a:p>
            <a:r>
              <a:rPr lang="en-US" dirty="0" smtClean="0"/>
              <a:t>Size Gap</a:t>
            </a:r>
            <a:endParaRPr lang="en-US" dirty="0" smtClean="0"/>
          </a:p>
          <a:p>
            <a:r>
              <a:rPr lang="en-US" dirty="0" smtClean="0"/>
              <a:t>Memory Hierarchy</a:t>
            </a:r>
            <a:endParaRPr lang="en-US" dirty="0" smtClean="0"/>
          </a:p>
          <a:p>
            <a:r>
              <a:rPr lang="en-US" dirty="0" smtClean="0"/>
              <a:t>Interleaved Memory</a:t>
            </a:r>
          </a:p>
          <a:p>
            <a:pPr lvl="1"/>
            <a:r>
              <a:rPr lang="en-US" dirty="0" smtClean="0"/>
              <a:t>High order interleaving</a:t>
            </a:r>
          </a:p>
          <a:p>
            <a:pPr lvl="1"/>
            <a:r>
              <a:rPr lang="en-US" dirty="0" smtClean="0"/>
              <a:t>Low order interleaving</a:t>
            </a:r>
          </a:p>
          <a:p>
            <a:pPr lvl="1"/>
            <a:r>
              <a:rPr lang="en-US" dirty="0" smtClean="0"/>
              <a:t>High Low order interleaving</a:t>
            </a:r>
            <a:endParaRPr lang="en-US" dirty="0" smtClean="0"/>
          </a:p>
          <a:p>
            <a:r>
              <a:rPr lang="en-US" dirty="0" smtClean="0"/>
              <a:t>Cache memory</a:t>
            </a:r>
          </a:p>
          <a:p>
            <a:pPr lvl="1"/>
            <a:r>
              <a:rPr lang="en-US" dirty="0" smtClean="0"/>
              <a:t>Principle of Locality</a:t>
            </a:r>
          </a:p>
          <a:p>
            <a:pPr lvl="1"/>
            <a:r>
              <a:rPr lang="en-US" dirty="0" smtClean="0"/>
              <a:t>Address mapping</a:t>
            </a:r>
          </a:p>
          <a:p>
            <a:pPr lvl="1"/>
            <a:r>
              <a:rPr lang="en-US" dirty="0" smtClean="0"/>
              <a:t>Hit Ratio</a:t>
            </a:r>
            <a:endParaRPr lang="en-US" dirty="0" smtClean="0"/>
          </a:p>
          <a:p>
            <a:pPr lvl="1"/>
            <a:r>
              <a:rPr lang="en-US" dirty="0" smtClean="0"/>
              <a:t>Replacement policy</a:t>
            </a:r>
          </a:p>
          <a:p>
            <a:pPr lvl="1"/>
            <a:r>
              <a:rPr lang="en-US" dirty="0" smtClean="0"/>
              <a:t>Read Policy/Write policy</a:t>
            </a:r>
            <a:endParaRPr lang="en-US" dirty="0" smtClean="0"/>
          </a:p>
          <a:p>
            <a:pPr lvl="1"/>
            <a:r>
              <a:rPr lang="en-US" dirty="0" smtClean="0"/>
              <a:t>Dedicated cache/Unified cache</a:t>
            </a:r>
            <a:endParaRPr lang="en-US" dirty="0" smtClean="0"/>
          </a:p>
          <a:p>
            <a:r>
              <a:rPr lang="en-US" dirty="0" smtClean="0"/>
              <a:t>Virtual memory</a:t>
            </a:r>
          </a:p>
          <a:p>
            <a:pPr lvl="1"/>
            <a:r>
              <a:rPr lang="en-US" dirty="0" smtClean="0"/>
              <a:t>Memory allocation</a:t>
            </a:r>
            <a:endParaRPr lang="en-US" dirty="0" smtClean="0"/>
          </a:p>
          <a:p>
            <a:pPr lvl="1"/>
            <a:r>
              <a:rPr lang="en-US" dirty="0" smtClean="0"/>
              <a:t>Paging/segmentation</a:t>
            </a:r>
          </a:p>
          <a:p>
            <a:pPr lvl="1"/>
            <a:r>
              <a:rPr lang="en-US" smtClean="0"/>
              <a:t>Fragmentation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60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Module Glossary</vt:lpstr>
      <vt:lpstr>Module Glossary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Glossary</dc:title>
  <dc:creator>hurson</dc:creator>
  <cp:lastModifiedBy>Ali Hurson</cp:lastModifiedBy>
  <cp:revision>6</cp:revision>
  <dcterms:created xsi:type="dcterms:W3CDTF">2010-02-22T14:26:17Z</dcterms:created>
  <dcterms:modified xsi:type="dcterms:W3CDTF">2010-06-08T14:02:41Z</dcterms:modified>
</cp:coreProperties>
</file>