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Prerequisite Glossary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You should be familiar with the following concepts as prerequisite to the fourth unit.</a:t>
            </a:r>
            <a:r>
              <a:rPr lang="en-US" dirty="0"/>
              <a:t> </a:t>
            </a:r>
            <a:r>
              <a:rPr lang="en-US" dirty="0" smtClean="0"/>
              <a:t>The list is meant to refresh your memory.</a:t>
            </a:r>
          </a:p>
          <a:p>
            <a:pPr algn="just"/>
            <a:r>
              <a:rPr lang="en-US" dirty="0" smtClean="0"/>
              <a:t>If you are not familiar with these concepts, then it is recommended to study the module (Background </a:t>
            </a:r>
            <a:r>
              <a:rPr lang="en-US" smtClean="0"/>
              <a:t>to </a:t>
            </a:r>
            <a:r>
              <a:rPr lang="en-US" smtClean="0"/>
              <a:t>CS5803.module5</a:t>
            </a:r>
            <a:r>
              <a:rPr lang="en-US" dirty="0" smtClean="0"/>
              <a:t>) before you proceed further.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Access mode</a:t>
            </a:r>
          </a:p>
          <a:p>
            <a:r>
              <a:rPr lang="en-US" dirty="0" smtClean="0"/>
              <a:t>Address Addressable Memory</a:t>
            </a:r>
          </a:p>
          <a:p>
            <a:r>
              <a:rPr lang="en-US" dirty="0" smtClean="0"/>
              <a:t>Address Addressable Memory</a:t>
            </a:r>
          </a:p>
          <a:p>
            <a:r>
              <a:rPr lang="en-US" dirty="0" smtClean="0"/>
              <a:t>Random access memory</a:t>
            </a:r>
          </a:p>
          <a:p>
            <a:r>
              <a:rPr lang="en-US" dirty="0" smtClean="0"/>
              <a:t>Sequential access memory</a:t>
            </a:r>
          </a:p>
          <a:p>
            <a:r>
              <a:rPr lang="en-US" dirty="0" smtClean="0"/>
              <a:t>Direct access memory</a:t>
            </a:r>
          </a:p>
          <a:p>
            <a:r>
              <a:rPr lang="en-US" dirty="0" smtClean="0"/>
              <a:t>Seek Time</a:t>
            </a:r>
          </a:p>
          <a:p>
            <a:r>
              <a:rPr lang="en-US" dirty="0" smtClean="0"/>
              <a:t>Fixed Head Disk</a:t>
            </a:r>
          </a:p>
          <a:p>
            <a:r>
              <a:rPr lang="en-US" smtClean="0"/>
              <a:t>Parallel Disk (RAID)</a:t>
            </a:r>
            <a:endParaRPr lang="en-US" dirty="0" smtClean="0"/>
          </a:p>
          <a:p>
            <a:r>
              <a:rPr lang="en-US" dirty="0" smtClean="0"/>
              <a:t>Basic operations of RAM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84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Prerequisite Glossary</vt:lpstr>
      <vt:lpstr>Slide 2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Prerequisite Glossary</dc:title>
  <dc:creator>Ali Hurson</dc:creator>
  <cp:lastModifiedBy>ali</cp:lastModifiedBy>
  <cp:revision>24</cp:revision>
  <dcterms:created xsi:type="dcterms:W3CDTF">2010-02-11T15:57:18Z</dcterms:created>
  <dcterms:modified xsi:type="dcterms:W3CDTF">2014-08-13T01:23:08Z</dcterms:modified>
</cp:coreProperties>
</file>