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46E7-B56F-4075-B646-B8CBA2078BD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9CDE5-3E92-43DC-AF53-C57F85936E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module covers the following topics.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Glossary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Computation Gap</a:t>
            </a:r>
            <a:endParaRPr lang="en-US" sz="4800" dirty="0" smtClean="0"/>
          </a:p>
          <a:p>
            <a:r>
              <a:rPr lang="en-US" sz="4800" dirty="0" smtClean="0"/>
              <a:t>Multifunctional system</a:t>
            </a:r>
          </a:p>
          <a:p>
            <a:r>
              <a:rPr lang="en-US" sz="4800" dirty="0" smtClean="0"/>
              <a:t>Conflicts and conflict resolution</a:t>
            </a:r>
          </a:p>
          <a:p>
            <a:r>
              <a:rPr lang="en-US" sz="4800" dirty="0" smtClean="0"/>
              <a:t>Logical speed</a:t>
            </a:r>
          </a:p>
          <a:p>
            <a:r>
              <a:rPr lang="en-US" sz="4800" dirty="0" smtClean="0"/>
              <a:t>Physical speed</a:t>
            </a:r>
            <a:endParaRPr lang="en-US" sz="4800" dirty="0" smtClean="0"/>
          </a:p>
          <a:p>
            <a:r>
              <a:rPr lang="en-US" sz="4800" dirty="0" smtClean="0"/>
              <a:t>Concurrency</a:t>
            </a:r>
          </a:p>
          <a:p>
            <a:r>
              <a:rPr lang="en-US" sz="4800" dirty="0" smtClean="0"/>
              <a:t>Flynn’s classification</a:t>
            </a:r>
          </a:p>
          <a:p>
            <a:r>
              <a:rPr lang="en-US" sz="4800" dirty="0" smtClean="0"/>
              <a:t>Control flow computation</a:t>
            </a:r>
          </a:p>
          <a:p>
            <a:r>
              <a:rPr lang="en-US" sz="4800" dirty="0" smtClean="0"/>
              <a:t>Dataflow computation</a:t>
            </a:r>
          </a:p>
          <a:p>
            <a:r>
              <a:rPr lang="en-US" sz="4800" dirty="0" smtClean="0"/>
              <a:t>Parallelism</a:t>
            </a:r>
          </a:p>
          <a:p>
            <a:r>
              <a:rPr lang="en-US" sz="4800" dirty="0" smtClean="0"/>
              <a:t>Array of processors</a:t>
            </a:r>
          </a:p>
          <a:p>
            <a:r>
              <a:rPr lang="en-US" sz="4800" dirty="0" smtClean="0"/>
              <a:t>Associative </a:t>
            </a:r>
            <a:r>
              <a:rPr lang="en-US" sz="4800" dirty="0" smtClean="0"/>
              <a:t>processor</a:t>
            </a:r>
            <a:endParaRPr lang="en-US" sz="4800" dirty="0" smtClean="0"/>
          </a:p>
          <a:p>
            <a:r>
              <a:rPr lang="en-US" sz="4800" dirty="0" smtClean="0"/>
              <a:t>Pipelining</a:t>
            </a:r>
          </a:p>
          <a:p>
            <a:pPr>
              <a:lnSpc>
                <a:spcPct val="80000"/>
              </a:lnSpc>
            </a:pPr>
            <a:r>
              <a:rPr lang="en-US" sz="4800" dirty="0" smtClean="0"/>
              <a:t>Linear Pipe</a:t>
            </a:r>
          </a:p>
          <a:p>
            <a:pPr>
              <a:lnSpc>
                <a:spcPct val="80000"/>
              </a:lnSpc>
            </a:pPr>
            <a:r>
              <a:rPr lang="en-US" sz="4800" dirty="0" smtClean="0"/>
              <a:t>Feedback Pipe</a:t>
            </a:r>
          </a:p>
          <a:p>
            <a:pPr>
              <a:lnSpc>
                <a:spcPct val="80000"/>
              </a:lnSpc>
            </a:pPr>
            <a:r>
              <a:rPr lang="en-US" sz="4800" dirty="0" smtClean="0"/>
              <a:t>Scalar Pipe</a:t>
            </a:r>
          </a:p>
          <a:p>
            <a:pPr>
              <a:lnSpc>
                <a:spcPct val="80000"/>
              </a:lnSpc>
            </a:pPr>
            <a:r>
              <a:rPr lang="en-US" sz="4800" dirty="0" smtClean="0"/>
              <a:t>Vector Pipe</a:t>
            </a:r>
          </a:p>
          <a:p>
            <a:pPr>
              <a:lnSpc>
                <a:spcPct val="80000"/>
              </a:lnSpc>
            </a:pPr>
            <a:r>
              <a:rPr lang="en-US" sz="4800" dirty="0" err="1" smtClean="0"/>
              <a:t>Unifunction</a:t>
            </a:r>
            <a:r>
              <a:rPr lang="en-US" sz="4800" dirty="0" smtClean="0"/>
              <a:t> Pipe</a:t>
            </a:r>
          </a:p>
          <a:p>
            <a:pPr>
              <a:lnSpc>
                <a:spcPct val="80000"/>
              </a:lnSpc>
            </a:pPr>
            <a:r>
              <a:rPr lang="en-US" sz="4800" dirty="0" smtClean="0"/>
              <a:t>Multifunction Pipe</a:t>
            </a:r>
          </a:p>
          <a:p>
            <a:pPr>
              <a:lnSpc>
                <a:spcPct val="80000"/>
              </a:lnSpc>
            </a:pPr>
            <a:r>
              <a:rPr lang="en-US" sz="4800" dirty="0" smtClean="0"/>
              <a:t>Statically Configured Pipe</a:t>
            </a:r>
          </a:p>
          <a:p>
            <a:pPr>
              <a:lnSpc>
                <a:spcPct val="80000"/>
              </a:lnSpc>
            </a:pPr>
            <a:r>
              <a:rPr lang="en-US" sz="4800" dirty="0" smtClean="0"/>
              <a:t>Dynamically Configured </a:t>
            </a:r>
            <a:r>
              <a:rPr lang="en-US" sz="4800" dirty="0" smtClean="0"/>
              <a:t>Pipe</a:t>
            </a:r>
          </a:p>
          <a:p>
            <a:r>
              <a:rPr lang="en-US" sz="4800" dirty="0" smtClean="0"/>
              <a:t>Multiprocessing</a:t>
            </a:r>
          </a:p>
          <a:p>
            <a:r>
              <a:rPr lang="en-US" sz="4800" dirty="0" smtClean="0"/>
              <a:t>Tightly coupled processors</a:t>
            </a:r>
          </a:p>
          <a:p>
            <a:r>
              <a:rPr lang="en-US" sz="4800" dirty="0" smtClean="0"/>
              <a:t>Loosely coupled processors</a:t>
            </a:r>
          </a:p>
          <a:p>
            <a:r>
              <a:rPr lang="en-US" sz="4800" dirty="0" smtClean="0"/>
              <a:t>Overlapping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64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Module Glossary</vt:lpstr>
      <vt:lpstr>Module Glossary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Glossary</dc:title>
  <dc:creator>hurson</dc:creator>
  <cp:lastModifiedBy>Ali Hurson</cp:lastModifiedBy>
  <cp:revision>8</cp:revision>
  <dcterms:created xsi:type="dcterms:W3CDTF">2010-02-22T14:26:17Z</dcterms:created>
  <dcterms:modified xsi:type="dcterms:W3CDTF">2010-10-26T17:55:15Z</dcterms:modified>
</cp:coreProperties>
</file>