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46E7-B56F-4075-B646-B8CBA2078BD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module covers the following topics.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4800" dirty="0" smtClean="0"/>
          </a:p>
          <a:p>
            <a:r>
              <a:rPr lang="en-US" sz="4800" dirty="0" smtClean="0"/>
              <a:t>Scalar processor</a:t>
            </a:r>
          </a:p>
          <a:p>
            <a:r>
              <a:rPr lang="en-US" sz="4800" dirty="0" smtClean="0"/>
              <a:t>Instruction Level Parallelism</a:t>
            </a:r>
          </a:p>
          <a:p>
            <a:r>
              <a:rPr lang="en-US" sz="4800" dirty="0" smtClean="0"/>
              <a:t>How to exploit instruction level parallelism</a:t>
            </a:r>
          </a:p>
          <a:p>
            <a:r>
              <a:rPr lang="en-US" sz="4800" dirty="0" smtClean="0"/>
              <a:t>In-order issue, In-order completion</a:t>
            </a:r>
          </a:p>
          <a:p>
            <a:r>
              <a:rPr lang="en-US" sz="4800" dirty="0" smtClean="0"/>
              <a:t>In-order issue, </a:t>
            </a:r>
            <a:r>
              <a:rPr lang="en-US" sz="4800" dirty="0" smtClean="0"/>
              <a:t>out-of-order completion</a:t>
            </a:r>
          </a:p>
          <a:p>
            <a:r>
              <a:rPr lang="en-US" sz="4800" dirty="0" smtClean="0"/>
              <a:t>Out-of-order </a:t>
            </a:r>
            <a:r>
              <a:rPr lang="en-US" sz="4800" dirty="0" smtClean="0"/>
              <a:t>issue, </a:t>
            </a:r>
            <a:r>
              <a:rPr lang="en-US" sz="4800" dirty="0" smtClean="0"/>
              <a:t>out-of-order completion</a:t>
            </a:r>
          </a:p>
          <a:p>
            <a:r>
              <a:rPr lang="en-US" sz="4800" dirty="0" smtClean="0"/>
              <a:t>Super-scalar processor</a:t>
            </a:r>
          </a:p>
          <a:p>
            <a:r>
              <a:rPr lang="en-US" sz="4800" dirty="0" smtClean="0"/>
              <a:t>Super-pipelined processor</a:t>
            </a:r>
          </a:p>
          <a:p>
            <a:r>
              <a:rPr lang="en-US" sz="4800" dirty="0" smtClean="0"/>
              <a:t>Very Long Instruction </a:t>
            </a:r>
            <a:r>
              <a:rPr lang="en-US" sz="4800" smtClean="0"/>
              <a:t>Word Computer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Glossary</vt:lpstr>
      <vt:lpstr>Module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Glossary</dc:title>
  <dc:creator>hurson</dc:creator>
  <cp:lastModifiedBy>Ali Hurson</cp:lastModifiedBy>
  <cp:revision>9</cp:revision>
  <dcterms:created xsi:type="dcterms:W3CDTF">2010-02-22T14:26:17Z</dcterms:created>
  <dcterms:modified xsi:type="dcterms:W3CDTF">2010-11-29T18:16:20Z</dcterms:modified>
</cp:coreProperties>
</file>